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 I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Ni!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9579"/>
            <a:ext cx="12192000" cy="2798762"/>
          </a:xfrm>
        </p:spPr>
        <p:txBody>
          <a:bodyPr>
            <a:normAutofit/>
          </a:bodyPr>
          <a:lstStyle/>
          <a:p>
            <a:r>
              <a:rPr lang="en-US" sz="2800" dirty="0"/>
              <a:t>Praise and Magnify Our King! </a:t>
            </a:r>
          </a:p>
          <a:p>
            <a:r>
              <a:rPr lang="en-US" sz="2800" dirty="0"/>
              <a:t>Late 34:3</a:t>
            </a:r>
          </a:p>
          <a:p>
            <a:r>
              <a:rPr lang="en-US" sz="2800" dirty="0"/>
              <a:t>L. Edwards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C 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56475" y="6156101"/>
            <a:ext cx="243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khebul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sate in,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Dawn 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Dawn 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65101" y="6156101"/>
            <a:ext cx="2426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 gen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hi.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56475" y="6156101"/>
            <a:ext cx="243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lungdamtak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4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Leimi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vanmi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2" y="6156101"/>
            <a:ext cx="2426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1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10.  I Kumpipa Pahtawi Ni!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2018-12-13T15:59:24Z</dcterms:modified>
</cp:coreProperties>
</file>